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914400" cx="914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 orient="horz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eae3df80a_0_8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eae3df80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eae3df80a_0_26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eae3df80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eae3df80a_0_6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eae3df8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eae3df80a_0_16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eae3df80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eae3df80a_0_11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eae3df80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eae3df80a_0_1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eae3df80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eae3df80a_0_21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eae3df80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1" y="132369"/>
            <a:ext cx="852000" cy="364800"/>
          </a:xfrm>
          <a:prstGeom prst="rect">
            <a:avLst/>
          </a:prstGeom>
        </p:spPr>
        <p:txBody>
          <a:bodyPr anchorCtr="0" anchor="b" bIns="11525" lIns="11525" spcFirstLastPara="1" rIns="11525" wrap="square" tIns="11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" y="503844"/>
            <a:ext cx="852000" cy="1410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" y="196644"/>
            <a:ext cx="852000" cy="349200"/>
          </a:xfrm>
          <a:prstGeom prst="rect">
            <a:avLst/>
          </a:prstGeom>
        </p:spPr>
        <p:txBody>
          <a:bodyPr anchorCtr="0" anchor="b" bIns="11525" lIns="11525" spcFirstLastPara="1" rIns="11525" wrap="square" tIns="11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" y="560396"/>
            <a:ext cx="852000" cy="2313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indent="-241300" lvl="0" marL="457200" algn="ctr">
              <a:spcBef>
                <a:spcPts val="0"/>
              </a:spcBef>
              <a:spcAft>
                <a:spcPts val="0"/>
              </a:spcAft>
              <a:buSzPts val="200"/>
              <a:buChar char="●"/>
              <a:defRPr/>
            </a:lvl1pPr>
            <a:lvl2pPr indent="-241300" lvl="1" marL="914400" algn="ctr">
              <a:spcBef>
                <a:spcPts val="200"/>
              </a:spcBef>
              <a:spcAft>
                <a:spcPts val="0"/>
              </a:spcAft>
              <a:buSzPts val="200"/>
              <a:buChar char="○"/>
              <a:defRPr/>
            </a:lvl2pPr>
            <a:lvl3pPr indent="-241300" lvl="2" marL="1371600" algn="ctr">
              <a:spcBef>
                <a:spcPts val="200"/>
              </a:spcBef>
              <a:spcAft>
                <a:spcPts val="0"/>
              </a:spcAft>
              <a:buSzPts val="200"/>
              <a:buChar char="■"/>
              <a:defRPr/>
            </a:lvl3pPr>
            <a:lvl4pPr indent="-241300" lvl="3" marL="1828800" algn="ctr">
              <a:spcBef>
                <a:spcPts val="200"/>
              </a:spcBef>
              <a:spcAft>
                <a:spcPts val="0"/>
              </a:spcAft>
              <a:buSzPts val="200"/>
              <a:buChar char="●"/>
              <a:defRPr/>
            </a:lvl4pPr>
            <a:lvl5pPr indent="-241300" lvl="4" marL="2286000" algn="ctr">
              <a:spcBef>
                <a:spcPts val="200"/>
              </a:spcBef>
              <a:spcAft>
                <a:spcPts val="0"/>
              </a:spcAft>
              <a:buSzPts val="200"/>
              <a:buChar char="○"/>
              <a:defRPr/>
            </a:lvl5pPr>
            <a:lvl6pPr indent="-241300" lvl="5" marL="2743200" algn="ctr">
              <a:spcBef>
                <a:spcPts val="200"/>
              </a:spcBef>
              <a:spcAft>
                <a:spcPts val="0"/>
              </a:spcAft>
              <a:buSzPts val="200"/>
              <a:buChar char="■"/>
              <a:defRPr/>
            </a:lvl6pPr>
            <a:lvl7pPr indent="-241300" lvl="6" marL="3200400" algn="ctr">
              <a:spcBef>
                <a:spcPts val="200"/>
              </a:spcBef>
              <a:spcAft>
                <a:spcPts val="0"/>
              </a:spcAft>
              <a:buSzPts val="200"/>
              <a:buChar char="●"/>
              <a:defRPr/>
            </a:lvl7pPr>
            <a:lvl8pPr indent="-241300" lvl="7" marL="3657600" algn="ctr">
              <a:spcBef>
                <a:spcPts val="200"/>
              </a:spcBef>
              <a:spcAft>
                <a:spcPts val="0"/>
              </a:spcAft>
              <a:buSzPts val="200"/>
              <a:buChar char="○"/>
              <a:defRPr/>
            </a:lvl8pPr>
            <a:lvl9pPr indent="-241300" lvl="8" marL="4114800" algn="ctr">
              <a:spcBef>
                <a:spcPts val="200"/>
              </a:spcBef>
              <a:spcAft>
                <a:spcPts val="200"/>
              </a:spcAft>
              <a:buSzPts val="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" y="382373"/>
            <a:ext cx="852000" cy="1497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" y="204884"/>
            <a:ext cx="852000" cy="6075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indent="-241300" lvl="0" marL="457200">
              <a:spcBef>
                <a:spcPts val="0"/>
              </a:spcBef>
              <a:spcAft>
                <a:spcPts val="0"/>
              </a:spcAft>
              <a:buSzPts val="200"/>
              <a:buChar char="●"/>
              <a:defRPr/>
            </a:lvl1pPr>
            <a:lvl2pPr indent="-241300" lvl="1" marL="914400">
              <a:spcBef>
                <a:spcPts val="200"/>
              </a:spcBef>
              <a:spcAft>
                <a:spcPts val="0"/>
              </a:spcAft>
              <a:buSzPts val="200"/>
              <a:buChar char="○"/>
              <a:defRPr/>
            </a:lvl2pPr>
            <a:lvl3pPr indent="-241300" lvl="2" marL="1371600">
              <a:spcBef>
                <a:spcPts val="200"/>
              </a:spcBef>
              <a:spcAft>
                <a:spcPts val="0"/>
              </a:spcAft>
              <a:buSzPts val="200"/>
              <a:buChar char="■"/>
              <a:defRPr/>
            </a:lvl3pPr>
            <a:lvl4pPr indent="-241300" lvl="3" marL="1828800">
              <a:spcBef>
                <a:spcPts val="200"/>
              </a:spcBef>
              <a:spcAft>
                <a:spcPts val="0"/>
              </a:spcAft>
              <a:buSzPts val="200"/>
              <a:buChar char="●"/>
              <a:defRPr/>
            </a:lvl4pPr>
            <a:lvl5pPr indent="-241300" lvl="4" marL="2286000">
              <a:spcBef>
                <a:spcPts val="200"/>
              </a:spcBef>
              <a:spcAft>
                <a:spcPts val="0"/>
              </a:spcAft>
              <a:buSzPts val="200"/>
              <a:buChar char="○"/>
              <a:defRPr/>
            </a:lvl5pPr>
            <a:lvl6pPr indent="-241300" lvl="5" marL="2743200">
              <a:spcBef>
                <a:spcPts val="200"/>
              </a:spcBef>
              <a:spcAft>
                <a:spcPts val="0"/>
              </a:spcAft>
              <a:buSzPts val="200"/>
              <a:buChar char="■"/>
              <a:defRPr/>
            </a:lvl6pPr>
            <a:lvl7pPr indent="-241300" lvl="6" marL="3200400">
              <a:spcBef>
                <a:spcPts val="200"/>
              </a:spcBef>
              <a:spcAft>
                <a:spcPts val="0"/>
              </a:spcAft>
              <a:buSzPts val="200"/>
              <a:buChar char="●"/>
              <a:defRPr/>
            </a:lvl7pPr>
            <a:lvl8pPr indent="-241300" lvl="7" marL="3657600">
              <a:spcBef>
                <a:spcPts val="200"/>
              </a:spcBef>
              <a:spcAft>
                <a:spcPts val="0"/>
              </a:spcAft>
              <a:buSzPts val="200"/>
              <a:buChar char="○"/>
              <a:defRPr/>
            </a:lvl8pPr>
            <a:lvl9pPr indent="-241300" lvl="8" marL="4114800">
              <a:spcBef>
                <a:spcPts val="200"/>
              </a:spcBef>
              <a:spcAft>
                <a:spcPts val="200"/>
              </a:spcAft>
              <a:buSzPts val="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" y="204884"/>
            <a:ext cx="399900" cy="6075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indent="-241300" lvl="0" marL="457200">
              <a:spcBef>
                <a:spcPts val="0"/>
              </a:spcBef>
              <a:spcAft>
                <a:spcPts val="0"/>
              </a:spcAft>
              <a:buSzPts val="200"/>
              <a:buChar char="●"/>
              <a:defRPr sz="200"/>
            </a:lvl1pPr>
            <a:lvl2pPr indent="-241300" lvl="1" marL="914400">
              <a:spcBef>
                <a:spcPts val="200"/>
              </a:spcBef>
              <a:spcAft>
                <a:spcPts val="0"/>
              </a:spcAft>
              <a:buSzPts val="200"/>
              <a:buChar char="○"/>
              <a:defRPr sz="200"/>
            </a:lvl2pPr>
            <a:lvl3pPr indent="-241300" lvl="2" marL="1371600">
              <a:spcBef>
                <a:spcPts val="200"/>
              </a:spcBef>
              <a:spcAft>
                <a:spcPts val="0"/>
              </a:spcAft>
              <a:buSzPts val="200"/>
              <a:buChar char="■"/>
              <a:defRPr sz="200"/>
            </a:lvl3pPr>
            <a:lvl4pPr indent="-241300" lvl="3" marL="1828800">
              <a:spcBef>
                <a:spcPts val="200"/>
              </a:spcBef>
              <a:spcAft>
                <a:spcPts val="0"/>
              </a:spcAft>
              <a:buSzPts val="200"/>
              <a:buChar char="●"/>
              <a:defRPr sz="200"/>
            </a:lvl4pPr>
            <a:lvl5pPr indent="-241300" lvl="4" marL="2286000">
              <a:spcBef>
                <a:spcPts val="200"/>
              </a:spcBef>
              <a:spcAft>
                <a:spcPts val="0"/>
              </a:spcAft>
              <a:buSzPts val="200"/>
              <a:buChar char="○"/>
              <a:defRPr sz="200"/>
            </a:lvl5pPr>
            <a:lvl6pPr indent="-241300" lvl="5" marL="2743200">
              <a:spcBef>
                <a:spcPts val="200"/>
              </a:spcBef>
              <a:spcAft>
                <a:spcPts val="0"/>
              </a:spcAft>
              <a:buSzPts val="200"/>
              <a:buChar char="■"/>
              <a:defRPr sz="200"/>
            </a:lvl6pPr>
            <a:lvl7pPr indent="-241300" lvl="6" marL="3200400">
              <a:spcBef>
                <a:spcPts val="200"/>
              </a:spcBef>
              <a:spcAft>
                <a:spcPts val="0"/>
              </a:spcAft>
              <a:buSzPts val="200"/>
              <a:buChar char="●"/>
              <a:defRPr sz="200"/>
            </a:lvl7pPr>
            <a:lvl8pPr indent="-241300" lvl="7" marL="3657600">
              <a:spcBef>
                <a:spcPts val="200"/>
              </a:spcBef>
              <a:spcAft>
                <a:spcPts val="0"/>
              </a:spcAft>
              <a:buSzPts val="200"/>
              <a:buChar char="○"/>
              <a:defRPr sz="200"/>
            </a:lvl8pPr>
            <a:lvl9pPr indent="-241300" lvl="8" marL="4114800">
              <a:spcBef>
                <a:spcPts val="200"/>
              </a:spcBef>
              <a:spcAft>
                <a:spcPts val="200"/>
              </a:spcAft>
              <a:buSzPts val="200"/>
              <a:buChar char="■"/>
              <a:defRPr sz="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" y="204884"/>
            <a:ext cx="399900" cy="6075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indent="-241300" lvl="0" marL="457200">
              <a:spcBef>
                <a:spcPts val="0"/>
              </a:spcBef>
              <a:spcAft>
                <a:spcPts val="0"/>
              </a:spcAft>
              <a:buSzPts val="200"/>
              <a:buChar char="●"/>
              <a:defRPr sz="200"/>
            </a:lvl1pPr>
            <a:lvl2pPr indent="-241300" lvl="1" marL="914400">
              <a:spcBef>
                <a:spcPts val="200"/>
              </a:spcBef>
              <a:spcAft>
                <a:spcPts val="0"/>
              </a:spcAft>
              <a:buSzPts val="200"/>
              <a:buChar char="○"/>
              <a:defRPr sz="200"/>
            </a:lvl2pPr>
            <a:lvl3pPr indent="-241300" lvl="2" marL="1371600">
              <a:spcBef>
                <a:spcPts val="200"/>
              </a:spcBef>
              <a:spcAft>
                <a:spcPts val="0"/>
              </a:spcAft>
              <a:buSzPts val="200"/>
              <a:buChar char="■"/>
              <a:defRPr sz="200"/>
            </a:lvl3pPr>
            <a:lvl4pPr indent="-241300" lvl="3" marL="1828800">
              <a:spcBef>
                <a:spcPts val="200"/>
              </a:spcBef>
              <a:spcAft>
                <a:spcPts val="0"/>
              </a:spcAft>
              <a:buSzPts val="200"/>
              <a:buChar char="●"/>
              <a:defRPr sz="200"/>
            </a:lvl4pPr>
            <a:lvl5pPr indent="-241300" lvl="4" marL="2286000">
              <a:spcBef>
                <a:spcPts val="200"/>
              </a:spcBef>
              <a:spcAft>
                <a:spcPts val="0"/>
              </a:spcAft>
              <a:buSzPts val="200"/>
              <a:buChar char="○"/>
              <a:defRPr sz="200"/>
            </a:lvl5pPr>
            <a:lvl6pPr indent="-241300" lvl="5" marL="2743200">
              <a:spcBef>
                <a:spcPts val="200"/>
              </a:spcBef>
              <a:spcAft>
                <a:spcPts val="0"/>
              </a:spcAft>
              <a:buSzPts val="200"/>
              <a:buChar char="■"/>
              <a:defRPr sz="200"/>
            </a:lvl6pPr>
            <a:lvl7pPr indent="-241300" lvl="6" marL="3200400">
              <a:spcBef>
                <a:spcPts val="200"/>
              </a:spcBef>
              <a:spcAft>
                <a:spcPts val="0"/>
              </a:spcAft>
              <a:buSzPts val="200"/>
              <a:buChar char="●"/>
              <a:defRPr sz="200"/>
            </a:lvl7pPr>
            <a:lvl8pPr indent="-241300" lvl="7" marL="3657600">
              <a:spcBef>
                <a:spcPts val="200"/>
              </a:spcBef>
              <a:spcAft>
                <a:spcPts val="0"/>
              </a:spcAft>
              <a:buSzPts val="200"/>
              <a:buChar char="○"/>
              <a:defRPr sz="200"/>
            </a:lvl8pPr>
            <a:lvl9pPr indent="-241300" lvl="8" marL="4114800">
              <a:spcBef>
                <a:spcPts val="200"/>
              </a:spcBef>
              <a:spcAft>
                <a:spcPts val="200"/>
              </a:spcAft>
              <a:buSzPts val="200"/>
              <a:buChar char="■"/>
              <a:defRPr sz="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" y="98773"/>
            <a:ext cx="280800" cy="134400"/>
          </a:xfrm>
          <a:prstGeom prst="rect">
            <a:avLst/>
          </a:prstGeom>
        </p:spPr>
        <p:txBody>
          <a:bodyPr anchorCtr="0" anchor="b" bIns="11525" lIns="11525" spcFirstLastPara="1" rIns="11525" wrap="square" tIns="11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" y="247040"/>
            <a:ext cx="280800" cy="5652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indent="-241300" lvl="0" marL="457200">
              <a:spcBef>
                <a:spcPts val="0"/>
              </a:spcBef>
              <a:spcAft>
                <a:spcPts val="0"/>
              </a:spcAft>
              <a:buSzPts val="200"/>
              <a:buChar char="●"/>
              <a:defRPr sz="200"/>
            </a:lvl1pPr>
            <a:lvl2pPr indent="-241300" lvl="1" marL="914400">
              <a:spcBef>
                <a:spcPts val="200"/>
              </a:spcBef>
              <a:spcAft>
                <a:spcPts val="0"/>
              </a:spcAft>
              <a:buSzPts val="200"/>
              <a:buChar char="○"/>
              <a:defRPr sz="200"/>
            </a:lvl2pPr>
            <a:lvl3pPr indent="-241300" lvl="2" marL="1371600">
              <a:spcBef>
                <a:spcPts val="200"/>
              </a:spcBef>
              <a:spcAft>
                <a:spcPts val="0"/>
              </a:spcAft>
              <a:buSzPts val="200"/>
              <a:buChar char="■"/>
              <a:defRPr sz="200"/>
            </a:lvl3pPr>
            <a:lvl4pPr indent="-241300" lvl="3" marL="1828800">
              <a:spcBef>
                <a:spcPts val="200"/>
              </a:spcBef>
              <a:spcAft>
                <a:spcPts val="0"/>
              </a:spcAft>
              <a:buSzPts val="200"/>
              <a:buChar char="●"/>
              <a:defRPr sz="200"/>
            </a:lvl4pPr>
            <a:lvl5pPr indent="-241300" lvl="4" marL="2286000">
              <a:spcBef>
                <a:spcPts val="200"/>
              </a:spcBef>
              <a:spcAft>
                <a:spcPts val="0"/>
              </a:spcAft>
              <a:buSzPts val="200"/>
              <a:buChar char="○"/>
              <a:defRPr sz="200"/>
            </a:lvl5pPr>
            <a:lvl6pPr indent="-241300" lvl="5" marL="2743200">
              <a:spcBef>
                <a:spcPts val="200"/>
              </a:spcBef>
              <a:spcAft>
                <a:spcPts val="0"/>
              </a:spcAft>
              <a:buSzPts val="200"/>
              <a:buChar char="■"/>
              <a:defRPr sz="200"/>
            </a:lvl6pPr>
            <a:lvl7pPr indent="-241300" lvl="6" marL="3200400">
              <a:spcBef>
                <a:spcPts val="200"/>
              </a:spcBef>
              <a:spcAft>
                <a:spcPts val="0"/>
              </a:spcAft>
              <a:buSzPts val="200"/>
              <a:buChar char="●"/>
              <a:defRPr sz="200"/>
            </a:lvl7pPr>
            <a:lvl8pPr indent="-241300" lvl="7" marL="3657600">
              <a:spcBef>
                <a:spcPts val="200"/>
              </a:spcBef>
              <a:spcAft>
                <a:spcPts val="0"/>
              </a:spcAft>
              <a:buSzPts val="200"/>
              <a:buChar char="○"/>
              <a:defRPr sz="200"/>
            </a:lvl8pPr>
            <a:lvl9pPr indent="-241300" lvl="8" marL="4114800">
              <a:spcBef>
                <a:spcPts val="200"/>
              </a:spcBef>
              <a:spcAft>
                <a:spcPts val="200"/>
              </a:spcAft>
              <a:buSzPts val="200"/>
              <a:buChar char="■"/>
              <a:defRPr sz="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" y="80027"/>
            <a:ext cx="636900" cy="7272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" y="4"/>
            <a:ext cx="457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" y="219231"/>
            <a:ext cx="404400" cy="263400"/>
          </a:xfrm>
          <a:prstGeom prst="rect">
            <a:avLst/>
          </a:prstGeom>
        </p:spPr>
        <p:txBody>
          <a:bodyPr anchorCtr="0" anchor="b" bIns="11525" lIns="11525" spcFirstLastPara="1" rIns="11525" wrap="square" tIns="11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" y="498324"/>
            <a:ext cx="404400" cy="2196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" y="128747"/>
            <a:ext cx="383700" cy="6570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indent="-2413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Char char="●"/>
              <a:defRPr>
                <a:solidFill>
                  <a:schemeClr val="dk1"/>
                </a:solidFill>
              </a:defRPr>
            </a:lvl1pPr>
            <a:lvl2pPr indent="-241300" lvl="1" marL="9144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"/>
              <a:buChar char="○"/>
              <a:defRPr>
                <a:solidFill>
                  <a:schemeClr val="dk1"/>
                </a:solidFill>
              </a:defRPr>
            </a:lvl2pPr>
            <a:lvl3pPr indent="-2413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"/>
              <a:buChar char="■"/>
              <a:defRPr>
                <a:solidFill>
                  <a:schemeClr val="dk1"/>
                </a:solidFill>
              </a:defRPr>
            </a:lvl3pPr>
            <a:lvl4pPr indent="-241300" lvl="3" marL="18288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"/>
              <a:buChar char="●"/>
              <a:defRPr>
                <a:solidFill>
                  <a:schemeClr val="dk1"/>
                </a:solidFill>
              </a:defRPr>
            </a:lvl4pPr>
            <a:lvl5pPr indent="-241300" lvl="4" marL="22860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"/>
              <a:buChar char="○"/>
              <a:defRPr>
                <a:solidFill>
                  <a:schemeClr val="dk1"/>
                </a:solidFill>
              </a:defRPr>
            </a:lvl5pPr>
            <a:lvl6pPr indent="-241300" lvl="5" marL="27432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"/>
              <a:buChar char="■"/>
              <a:defRPr>
                <a:solidFill>
                  <a:schemeClr val="dk1"/>
                </a:solidFill>
              </a:defRPr>
            </a:lvl6pPr>
            <a:lvl7pPr indent="-241300" lvl="6" marL="32004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"/>
              <a:buChar char="●"/>
              <a:defRPr>
                <a:solidFill>
                  <a:schemeClr val="dk1"/>
                </a:solidFill>
              </a:defRPr>
            </a:lvl7pPr>
            <a:lvl8pPr indent="-241300" lvl="7" marL="3657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"/>
              <a:buChar char="○"/>
              <a:defRPr>
                <a:solidFill>
                  <a:schemeClr val="dk1"/>
                </a:solidFill>
              </a:defRPr>
            </a:lvl8pPr>
            <a:lvl9pPr indent="-241300" lvl="8" marL="411480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" y="752102"/>
            <a:ext cx="600000" cy="1077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</p:spPr>
        <p:txBody>
          <a:bodyPr anchorCtr="0" anchor="ctr" bIns="11525" lIns="11525" spcFirstLastPara="1" rIns="11525" wrap="square" tIns="11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25" lIns="11525" spcFirstLastPara="1" rIns="11525" wrap="square" tIns="11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" y="204884"/>
            <a:ext cx="8520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25" lIns="11525" spcFirstLastPara="1" rIns="11525" wrap="square" tIns="11525">
            <a:noAutofit/>
          </a:bodyPr>
          <a:lstStyle>
            <a:lvl1pPr indent="-241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"/>
              <a:buChar char="●"/>
              <a:defRPr sz="200">
                <a:solidFill>
                  <a:schemeClr val="lt2"/>
                </a:solidFill>
              </a:defRPr>
            </a:lvl1pPr>
            <a:lvl2pPr indent="-2413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"/>
              <a:buChar char="○"/>
              <a:defRPr sz="200">
                <a:solidFill>
                  <a:schemeClr val="lt2"/>
                </a:solidFill>
              </a:defRPr>
            </a:lvl2pPr>
            <a:lvl3pPr indent="-2413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"/>
              <a:buChar char="■"/>
              <a:defRPr sz="200">
                <a:solidFill>
                  <a:schemeClr val="lt2"/>
                </a:solidFill>
              </a:defRPr>
            </a:lvl3pPr>
            <a:lvl4pPr indent="-2413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"/>
              <a:buChar char="●"/>
              <a:defRPr sz="200">
                <a:solidFill>
                  <a:schemeClr val="lt2"/>
                </a:solidFill>
              </a:defRPr>
            </a:lvl4pPr>
            <a:lvl5pPr indent="-24130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"/>
              <a:buChar char="○"/>
              <a:defRPr sz="200">
                <a:solidFill>
                  <a:schemeClr val="lt2"/>
                </a:solidFill>
              </a:defRPr>
            </a:lvl5pPr>
            <a:lvl6pPr indent="-24130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"/>
              <a:buChar char="■"/>
              <a:defRPr sz="200">
                <a:solidFill>
                  <a:schemeClr val="lt2"/>
                </a:solidFill>
              </a:defRPr>
            </a:lvl6pPr>
            <a:lvl7pPr indent="-24130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"/>
              <a:buChar char="●"/>
              <a:defRPr sz="200">
                <a:solidFill>
                  <a:schemeClr val="lt2"/>
                </a:solidFill>
              </a:defRPr>
            </a:lvl7pPr>
            <a:lvl8pPr indent="-24130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"/>
              <a:buChar char="○"/>
              <a:defRPr sz="200">
                <a:solidFill>
                  <a:schemeClr val="lt2"/>
                </a:solidFill>
              </a:defRPr>
            </a:lvl8pPr>
            <a:lvl9pPr indent="-24130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200"/>
              <a:buChar char="■"/>
              <a:defRPr sz="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6" y="829016"/>
            <a:ext cx="54900" cy="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25" lIns="11525" spcFirstLastPara="1" rIns="11525" wrap="square" tIns="11525">
            <a:noAutofit/>
          </a:bodyPr>
          <a:lstStyle>
            <a:lvl1pPr lvl="0" algn="r">
              <a:buNone/>
              <a:defRPr sz="100">
                <a:solidFill>
                  <a:schemeClr val="lt2"/>
                </a:solidFill>
              </a:defRPr>
            </a:lvl1pPr>
            <a:lvl2pPr lvl="1" algn="r">
              <a:buNone/>
              <a:defRPr sz="100">
                <a:solidFill>
                  <a:schemeClr val="lt2"/>
                </a:solidFill>
              </a:defRPr>
            </a:lvl2pPr>
            <a:lvl3pPr lvl="2" algn="r">
              <a:buNone/>
              <a:defRPr sz="100">
                <a:solidFill>
                  <a:schemeClr val="lt2"/>
                </a:solidFill>
              </a:defRPr>
            </a:lvl3pPr>
            <a:lvl4pPr lvl="3" algn="r">
              <a:buNone/>
              <a:defRPr sz="100">
                <a:solidFill>
                  <a:schemeClr val="lt2"/>
                </a:solidFill>
              </a:defRPr>
            </a:lvl4pPr>
            <a:lvl5pPr lvl="4" algn="r">
              <a:buNone/>
              <a:defRPr sz="100">
                <a:solidFill>
                  <a:schemeClr val="lt2"/>
                </a:solidFill>
              </a:defRPr>
            </a:lvl5pPr>
            <a:lvl6pPr lvl="5" algn="r">
              <a:buNone/>
              <a:defRPr sz="100">
                <a:solidFill>
                  <a:schemeClr val="lt2"/>
                </a:solidFill>
              </a:defRPr>
            </a:lvl6pPr>
            <a:lvl7pPr lvl="6" algn="r">
              <a:buNone/>
              <a:defRPr sz="100">
                <a:solidFill>
                  <a:schemeClr val="lt2"/>
                </a:solidFill>
              </a:defRPr>
            </a:lvl7pPr>
            <a:lvl8pPr lvl="7" algn="r">
              <a:buNone/>
              <a:defRPr sz="100">
                <a:solidFill>
                  <a:schemeClr val="lt2"/>
                </a:solidFill>
              </a:defRPr>
            </a:lvl8pPr>
            <a:lvl9pPr lvl="8" algn="r">
              <a:buNone/>
              <a:defRPr sz="1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1" y="132369"/>
            <a:ext cx="852000" cy="364800"/>
          </a:xfrm>
          <a:prstGeom prst="rect">
            <a:avLst/>
          </a:prstGeom>
        </p:spPr>
        <p:txBody>
          <a:bodyPr anchorCtr="0" anchor="b" bIns="11525" lIns="11525" spcFirstLastPara="1" rIns="11525" wrap="square" tIns="11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The Devil in Silver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" y="503844"/>
            <a:ext cx="852000" cy="1410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comic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57200" y="751150"/>
            <a:ext cx="964200" cy="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">
                <a:solidFill>
                  <a:srgbClr val="FFFFFF"/>
                </a:solidFill>
              </a:rPr>
              <a:t>Please read right to left.</a:t>
            </a:r>
            <a:endParaRPr sz="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" y="204884"/>
            <a:ext cx="852000" cy="6075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7" y="-9575"/>
            <a:ext cx="808120" cy="9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" y="204884"/>
            <a:ext cx="852000" cy="6075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4" y="-5825"/>
            <a:ext cx="754249" cy="9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" y="204884"/>
            <a:ext cx="852000" cy="6075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9" y="0"/>
            <a:ext cx="775763" cy="898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" y="204884"/>
            <a:ext cx="852000" cy="6075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38" y="1"/>
            <a:ext cx="740714" cy="9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" y="204884"/>
            <a:ext cx="852000" cy="6075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99" y="-3901"/>
            <a:ext cx="787548" cy="92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1171" y="132369"/>
            <a:ext cx="852000" cy="364800"/>
          </a:xfrm>
          <a:prstGeom prst="rect">
            <a:avLst/>
          </a:prstGeom>
        </p:spPr>
        <p:txBody>
          <a:bodyPr anchorCtr="0" anchor="b" bIns="11525" lIns="11525" spcFirstLastPara="1" rIns="11525" wrap="square" tIns="11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1170" y="503844"/>
            <a:ext cx="852000" cy="1410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4" y="1"/>
            <a:ext cx="783122" cy="9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" y="79116"/>
            <a:ext cx="852000" cy="1017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" y="204884"/>
            <a:ext cx="852000" cy="607500"/>
          </a:xfrm>
          <a:prstGeom prst="rect">
            <a:avLst/>
          </a:prstGeom>
        </p:spPr>
        <p:txBody>
          <a:bodyPr anchorCtr="0" anchor="t" bIns="11525" lIns="11525" spcFirstLastPara="1" rIns="11525" wrap="square" tIns="11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1" y="0"/>
            <a:ext cx="77715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